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765" autoAdjust="0"/>
  </p:normalViewPr>
  <p:slideViewPr>
    <p:cSldViewPr snapToGrid="0" snapToObjects="1">
      <p:cViewPr>
        <p:scale>
          <a:sx n="125" d="100"/>
          <a:sy n="125" d="100"/>
        </p:scale>
        <p:origin x="-147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288</TotalTime>
  <Words>1463</Words>
  <Application>Microsoft Macintosh PowerPoint</Application>
  <PresentationFormat>On-screen Show (4:3)</PresentationFormat>
  <Paragraphs>397</Paragraphs>
  <Slides>27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Executive</vt:lpstr>
      <vt:lpstr>Introduction to WebKit</vt:lpstr>
      <vt:lpstr>History</vt:lpstr>
      <vt:lpstr>What is WebKit</vt:lpstr>
      <vt:lpstr>WebKit ports</vt:lpstr>
      <vt:lpstr>Components</vt:lpstr>
      <vt:lpstr>WTF!?</vt:lpstr>
      <vt:lpstr>JavaScriptCore</vt:lpstr>
      <vt:lpstr>WebCore</vt:lpstr>
      <vt:lpstr>WebCore</vt:lpstr>
      <vt:lpstr>WebCore</vt:lpstr>
      <vt:lpstr>WebCore</vt:lpstr>
      <vt:lpstr>WebCore</vt:lpstr>
      <vt:lpstr>WebCore</vt:lpstr>
      <vt:lpstr>WebCore</vt:lpstr>
      <vt:lpstr>WebCore</vt:lpstr>
      <vt:lpstr>WebCore graphics</vt:lpstr>
      <vt:lpstr>WebCore Graphics</vt:lpstr>
      <vt:lpstr>WebCore</vt:lpstr>
      <vt:lpstr>WebCore Porting</vt:lpstr>
      <vt:lpstr>WebCore Porting (2)</vt:lpstr>
      <vt:lpstr>WebCore</vt:lpstr>
      <vt:lpstr>WebKit</vt:lpstr>
      <vt:lpstr>WebKit2</vt:lpstr>
      <vt:lpstr>WebKit2</vt:lpstr>
      <vt:lpstr>WebKit2 vs Chrome</vt:lpstr>
      <vt:lpstr>Trying out WebKit</vt:lpstr>
      <vt:lpstr>Thank you</vt:lpstr>
    </vt:vector>
  </TitlesOfParts>
  <Company>Intel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Hacking on WebKit</dc:title>
  <dc:creator>Girish Ramakrishnan</dc:creator>
  <cp:lastModifiedBy>Girish Ramakrishnan</cp:lastModifiedBy>
  <cp:revision>185</cp:revision>
  <dcterms:created xsi:type="dcterms:W3CDTF">2012-11-27T05:57:45Z</dcterms:created>
  <dcterms:modified xsi:type="dcterms:W3CDTF">2013-01-03T01:07:14Z</dcterms:modified>
</cp:coreProperties>
</file>